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G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4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Klasse G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83" y="1179576"/>
            <a:ext cx="456283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 van de klasse G versterker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23" y="1179576"/>
            <a:ext cx="54577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Stromen en Spanningen als functie van de tijd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Stromen als functie van de spanning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8" y="1179576"/>
            <a:ext cx="61698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